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62" r:id="rId5"/>
    <p:sldId id="260" r:id="rId6"/>
    <p:sldId id="261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83522" autoAdjust="0"/>
  </p:normalViewPr>
  <p:slideViewPr>
    <p:cSldViewPr snapToGrid="0">
      <p:cViewPr varScale="1">
        <p:scale>
          <a:sx n="93" d="100"/>
          <a:sy n="93" d="100"/>
        </p:scale>
        <p:origin x="12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C6F4B-AF64-4D22-96FF-F58C9D61DE58}" type="datetimeFigureOut">
              <a:rPr lang="en-CA" smtClean="0"/>
              <a:t>4/21/21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BE232-27ED-4D16-AD21-AD7EC5F284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7050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BE232-27ED-4D16-AD21-AD7EC5F284B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484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960BF-8A2B-4159-9D81-29E80852B9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1895" y="208547"/>
            <a:ext cx="6136105" cy="330141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E00A80-324F-4588-B730-28368DCDE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1894" y="3602038"/>
            <a:ext cx="613610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EE742-9E10-4ACD-9DCC-DA3553CD6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4F92F-317E-44D5-A961-5A1701FDC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FB9FB-8877-4596-A6CA-589AE6AF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918F341-8DC4-40C4-A37E-1B69855C9F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553" y="23813"/>
            <a:ext cx="3879270" cy="2639176"/>
          </a:xfrm>
          <a:prstGeom prst="rect">
            <a:avLst/>
          </a:prstGeom>
        </p:spPr>
      </p:pic>
      <p:pic>
        <p:nvPicPr>
          <p:cNvPr id="8" name="Picture 7" descr="A picture containing icon&#10;&#10;Description automatically generated">
            <a:extLst>
              <a:ext uri="{FF2B5EF4-FFF2-40B4-BE49-F238E27FC236}">
                <a16:creationId xmlns:a16="http://schemas.microsoft.com/office/drawing/2014/main" id="{8B136F44-E4B3-498C-9237-9D1205C3107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65446"/>
            <a:ext cx="1643847" cy="1013466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146282C7-E5D7-4B8D-9FC8-80592F8CE97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224" y="2919965"/>
            <a:ext cx="1989221" cy="30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2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8D750-E9B7-4F7D-831D-48803DE5C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AD943-0CAE-46AB-9E20-8C7ADF439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82BCE-8742-4AA9-AAE7-0672AEF5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ACB43-C8C8-4193-A019-B51ED6784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38146-B82D-450E-B358-35722E2E5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74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90BE22-C760-4EDA-BED2-DB65529126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79E411-19E8-4C3B-9F9C-58BB33B14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20389-C2B1-4F8B-8CB5-3AD4016DD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6A6EC-1B92-4507-9FD1-88664B82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C7320-0094-4599-9CDC-4E9627272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139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B4EA-D77D-4865-8399-B58D77F6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42CC-1A8F-4ECC-93DF-13BDAC953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A3618-7B9F-438E-90A7-21E17FE7F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7E4C1-8455-4D0F-A542-C45DEBDE8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EC87C-8DBD-450D-B11C-514A13D0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463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FF4CA-CCD9-4230-B3C2-1B201FF86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C6690-4CC3-4132-8301-CAFA7B1C7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4810B-3C5B-4DF3-8E3D-33E950327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EBC84-64E4-40BB-B4F8-A64C17E4F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89970-C844-4A66-8482-AEF711870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946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DFF38-6421-437D-95EB-D53BBBA5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AB061-6588-48E1-B34D-F9F1095E2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534B1-D20B-4C11-B516-454D0B88F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C2AC0-03D1-4042-AC4D-9994F1DAF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6A775-8123-43AA-A7DC-3091ADA4F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4DD5AA-5467-4D0D-BEF4-C957848D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671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BDED-859C-489D-BC9A-E446924A0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B81A7-F079-4800-8B08-6AE787E69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223DE-A67A-42FE-93A0-5CA065BF1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CCBB0F-F400-422D-A095-F5D9E800C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AF82AF-EE67-4D51-9574-671BA003FA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821F01-26D7-437A-A24B-8837DED6F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45D7CE-7E45-4689-B6F1-AF12FC3C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E5BC19-D8EF-45F1-98F5-C8C34DD1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896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7B94F-C827-4491-8E16-053E4E95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EFF23E-2323-4604-8FCF-66CB9EC8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CFC921-B57D-484F-9FF4-AAD9F5D35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DC8A9-BD7F-47A2-937F-6162E7A63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612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222C5-8900-48E2-B7AB-C666DC4F8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3B74B3-D6A1-4A38-B1F1-987BCE13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37866-AA11-4BD2-A611-2960D01B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102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E17D1-395D-47BC-B2EA-6257DF89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27B39-C9B5-4E49-857F-B13A87297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13ECC-D12B-45DF-9B80-D17CE13F7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EC85A-741D-4C12-B864-9E3AA95D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908E7-A25E-406F-9832-E8C616761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6CE9A-89B8-453C-B5A0-5044E22BD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330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A5335-2B22-4674-A02F-C99FAAABF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96A8DB-0F68-4BFB-AEAF-BF5FF52082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353B87-CE58-4742-9653-0BF1AA79D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B9A3D5-5AE3-4E92-B41B-47C5880FC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DA408-CBC6-42D0-BAC3-D727A3347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2F9F6-AA6D-4F87-8EDC-E26295E0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649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B95262-4608-45FE-89E4-D5874F242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41F42-7B70-4303-9FD9-A17697B4F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FBEEB-B181-45D1-88FF-072F7C2E44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/>
              <a:t>14th Canadian Masonry Symposium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70F8D-438D-477C-B01F-0D0193DD3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FCBB5-A2C1-4D49-ADE4-21AB758A8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12354-C26A-4875-B4C0-F04092A90D58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4E71C33-93CF-4936-BE20-C4D2F51B4F5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8953" y="6255016"/>
            <a:ext cx="699247" cy="47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11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banting@canadamasonrycentre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mdc@canadamasonrycentre.com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2AB3-8C51-4D60-BC29-DE37E25674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000 - Paper Title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7A09D-513B-4599-855E-73938F5D64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Presenter’s Name and Affiliation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E3BEF87-3A44-47D4-99B9-08BD6D55E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42014F3-E71E-4437-A97C-FA2E97A84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091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8E61E-A91A-426A-8CE1-F758367C3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Online Presentation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73F98-4DDE-4C4F-AD98-787AFDDB7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/>
              <a:t>Please use this template file as a basis for your presentation.</a:t>
            </a:r>
          </a:p>
          <a:p>
            <a:pPr lvl="1"/>
            <a:r>
              <a:rPr lang="en-CA" dirty="0"/>
              <a:t>Specifically the title slide format.  </a:t>
            </a:r>
          </a:p>
          <a:p>
            <a:r>
              <a:rPr lang="en-CA" dirty="0"/>
              <a:t>For this symposium we will be using Zoom within the </a:t>
            </a:r>
            <a:r>
              <a:rPr lang="en-CA" dirty="0" err="1"/>
              <a:t>Pheedloop</a:t>
            </a:r>
            <a:r>
              <a:rPr lang="en-CA" dirty="0"/>
              <a:t> conference platform</a:t>
            </a:r>
          </a:p>
          <a:p>
            <a:pPr lvl="1"/>
            <a:r>
              <a:rPr lang="en-CA" dirty="0"/>
              <a:t>This means that only conference registrants can attend the presentation</a:t>
            </a:r>
          </a:p>
          <a:p>
            <a:r>
              <a:rPr lang="en-CA" dirty="0"/>
              <a:t>For All Presenters</a:t>
            </a:r>
          </a:p>
          <a:p>
            <a:pPr lvl="1"/>
            <a:r>
              <a:rPr lang="en-CA" dirty="0"/>
              <a:t>You will host your PowerPoint presentation, however, to ensure minimal issues on the day of your presentation we also require you to </a:t>
            </a:r>
            <a:r>
              <a:rPr lang="en-CA" b="1" u="sng" dirty="0"/>
              <a:t>send a copy of your presentation to</a:t>
            </a:r>
            <a:r>
              <a:rPr lang="en-CA" b="1" dirty="0"/>
              <a:t> </a:t>
            </a:r>
            <a:r>
              <a:rPr lang="en-CA" dirty="0">
                <a:solidFill>
                  <a:srgbClr val="00B0F0"/>
                </a:solidFill>
                <a:hlinkClick r:id="rId2"/>
              </a:rPr>
              <a:t>Bbanting@canadamasonrycentre.com</a:t>
            </a:r>
            <a:r>
              <a:rPr lang="en-CA" dirty="0">
                <a:solidFill>
                  <a:srgbClr val="00B0F0"/>
                </a:solidFill>
              </a:rPr>
              <a:t> </a:t>
            </a:r>
          </a:p>
          <a:p>
            <a:pPr lvl="1"/>
            <a:r>
              <a:rPr lang="en-CA" dirty="0"/>
              <a:t>Please ensure your file is submitted to us </a:t>
            </a:r>
            <a:r>
              <a:rPr lang="en-CA" b="1" dirty="0"/>
              <a:t>no later than Thursday May 13</a:t>
            </a:r>
            <a:r>
              <a:rPr lang="en-CA" dirty="0"/>
              <a:t>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2A0CA-A8FE-4DC9-A661-D06FC9380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14th Canadian Masonry Symposium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27FB5A-0DB8-4296-997E-167F49579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9242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7D132-477E-4BC3-AEFB-87FE2906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Presentation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5223D-046E-4874-8467-17AECA244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 minutes will be provided for presentations</a:t>
            </a:r>
          </a:p>
          <a:p>
            <a:pPr lvl="1"/>
            <a:r>
              <a:rPr lang="en-US" dirty="0"/>
              <a:t>5 minutes will be provided at the end for questions and discussion</a:t>
            </a:r>
          </a:p>
          <a:p>
            <a:r>
              <a:rPr lang="en-US" dirty="0"/>
              <a:t>It is critical that your </a:t>
            </a:r>
            <a:r>
              <a:rPr lang="en-US"/>
              <a:t>presentation stays </a:t>
            </a:r>
            <a:r>
              <a:rPr lang="en-US" dirty="0"/>
              <a:t>within the allotted time</a:t>
            </a:r>
          </a:p>
          <a:p>
            <a:pPr lvl="1"/>
            <a:r>
              <a:rPr lang="en-US" dirty="0"/>
              <a:t>A good suggestion is to have one slide per one minute of presentation time (e.g. 15 slides for a 15-minute presentation)</a:t>
            </a:r>
          </a:p>
          <a:p>
            <a:pPr lvl="1"/>
            <a:r>
              <a:rPr lang="en-US" dirty="0"/>
              <a:t>Try to avoid excessive amounts of time on background information and literature review or text heavy slides</a:t>
            </a:r>
          </a:p>
          <a:p>
            <a:pPr lvl="1"/>
            <a:r>
              <a:rPr lang="en-US" dirty="0"/>
              <a:t>We will cut you off if required, so be warned</a:t>
            </a:r>
          </a:p>
          <a:p>
            <a:r>
              <a:rPr lang="en-US" dirty="0"/>
              <a:t>Focus on your results, conclusions and recommendations please! </a:t>
            </a:r>
          </a:p>
          <a:p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2497-9C9B-489D-8EED-4299437A1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21827-100B-4177-BA7E-AAF6D0740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6740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BE24B-91ED-48A0-9F94-2C438486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Pictures and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6BA7B-F295-43DB-A005-8D48CF20C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Video that is accessed by a link (e.g. </a:t>
            </a:r>
            <a:r>
              <a:rPr lang="en-CA"/>
              <a:t>YouTube</a:t>
            </a:r>
            <a:r>
              <a:rPr lang="en-CA" dirty="0"/>
              <a:t>) can be problematic</a:t>
            </a:r>
          </a:p>
          <a:p>
            <a:r>
              <a:rPr lang="en-CA" dirty="0"/>
              <a:t>It is preferable to have videos embedded in the file</a:t>
            </a:r>
          </a:p>
          <a:p>
            <a:pPr lvl="1"/>
            <a:r>
              <a:rPr lang="en-CA" dirty="0"/>
              <a:t>Be wary of video size.</a:t>
            </a:r>
          </a:p>
          <a:p>
            <a:pPr lvl="1"/>
            <a:r>
              <a:rPr lang="en-CA" dirty="0"/>
              <a:t>Ensure that prior to your presentation time you run through any videos with the staff.</a:t>
            </a:r>
          </a:p>
          <a:p>
            <a:r>
              <a:rPr lang="en-CA" dirty="0"/>
              <a:t>Pictures and graphs are a great substitute for text (you are going to be talking anyways!) </a:t>
            </a:r>
          </a:p>
          <a:p>
            <a:pPr lvl="1"/>
            <a:r>
              <a:rPr lang="en-CA" dirty="0"/>
              <a:t>Please ensure that pictures are high quality and legible.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6BAD7-8EF0-41ED-86CD-B3909041C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9C327B-22BB-4D6B-B053-B2179E804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4620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C5E017-CB3C-4ABD-B3DB-DF884E197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14</a:t>
            </a:r>
            <a:r>
              <a:rPr lang="en-CA" baseline="30000" dirty="0"/>
              <a:t>th</a:t>
            </a:r>
            <a:r>
              <a:rPr lang="en-CA" dirty="0"/>
              <a:t> CMS Presenter Checklist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A2A7E5-B562-4544-8113-22AF5DE611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/>
              <a:t>Make sure you have submitted your corrected and final paper.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/>
              <a:t>Use this template file to create a 15 minute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/>
              <a:t>Submit that presentation to </a:t>
            </a:r>
            <a:r>
              <a:rPr lang="en-CA" sz="2000" dirty="0">
                <a:hlinkClick r:id="rId2"/>
              </a:rPr>
              <a:t>Bbanting@canadamasonrycentre.com</a:t>
            </a:r>
            <a:r>
              <a:rPr lang="en-CA" sz="2000" dirty="0"/>
              <a:t> </a:t>
            </a:r>
            <a:r>
              <a:rPr lang="en-CA" dirty="0"/>
              <a:t>by Thursday May 13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CCE565-13BD-454D-9265-FF59AC5976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CA" dirty="0"/>
              <a:t>Arrive to your presentation timeslot 10 minutes before the start time.</a:t>
            </a:r>
          </a:p>
          <a:p>
            <a:pPr lvl="1"/>
            <a:r>
              <a:rPr lang="en-CA" dirty="0"/>
              <a:t>There will be a CMDC staff member in your meeting slot to help ensure things run smoothly.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CA" dirty="0"/>
              <a:t>Feel free to use the conference virtual background during your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4C947-2315-4DC7-AFE4-B41A4513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40D223-867B-49C2-B3BD-76BAAEF5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730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94661E8-DBF0-4C20-B0A2-4EFCC482F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Don’t forget to thank your sponsors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AA26D1A-270D-432F-8051-DCE876960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and your co-authors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5FC02-29AA-4857-8B53-972E4C62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14th Canadian Masonry Symposium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456CE-DBA4-4837-A21A-F24FA265E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2354-C26A-4875-B4C0-F04092A90D58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711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D9CAA70-FC24-4DA9-9035-DD65DE90D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8889D6-46FE-4175-812C-8BEED2FF4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248E4EB-BF3C-49B6-B99E-3DCA2096D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5073812"/>
            <a:ext cx="6331904" cy="11460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/>
              <a:t>Thank-You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7E0A0AF-C992-4774-A71F-79C813E5B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672" y="4267832"/>
            <a:ext cx="5946202" cy="80597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Questions &amp; Discussion to Follow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ACCA88C-8741-4EAC-B3FE-0CFC0BA02D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3832880" cy="2876136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0349FD5-909D-4E8A-B7B0-0D268C82B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D260D80-8FAD-46AF-B161-6BDFA50F49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2E4BAD0-C518-46E3-A120-C996C8ED5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1922341-7D82-4C50-8F3A-01EA7B225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Graphic 5">
            <a:extLst>
              <a:ext uri="{FF2B5EF4-FFF2-40B4-BE49-F238E27FC236}">
                <a16:creationId xmlns:a16="http://schemas.microsoft.com/office/drawing/2014/main" id="{AB3A7EEB-A801-45C9-9FC9-38EF1D60E1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06290" y="588579"/>
            <a:ext cx="2727515" cy="1855605"/>
          </a:xfrm>
          <a:prstGeom prst="rect">
            <a:avLst/>
          </a:prstGeom>
        </p:spPr>
      </p:pic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03C45B47-1888-4CEC-A9CF-0054624658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148" y="2476399"/>
            <a:ext cx="3009800" cy="1855605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88F071F-C517-4115-9598-1E2054D7F0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248" y="4450423"/>
            <a:ext cx="3657600" cy="557784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9DC8B-F845-4D78-87CA-4F7ACB3F68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14th Canadian Masonry Symposium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797D0-CCE1-48EF-A315-B2C37D166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4212354-C26A-4875-B4C0-F04092A90D58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79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414</Words>
  <Application>Microsoft Office PowerPoint</Application>
  <PresentationFormat>Widescreen</PresentationFormat>
  <Paragraphs>51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000 - Paper Title </vt:lpstr>
      <vt:lpstr>Online Presentation Logistics</vt:lpstr>
      <vt:lpstr>Presentation Outline</vt:lpstr>
      <vt:lpstr>Pictures and Video</vt:lpstr>
      <vt:lpstr>14th CMS Presenter Checklist</vt:lpstr>
      <vt:lpstr>Don’t forget to thank your sponsors</vt:lpstr>
      <vt:lpstr>Thank-You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Bennett Banting</dc:creator>
  <cp:lastModifiedBy>Daniela Webb</cp:lastModifiedBy>
  <cp:revision>12</cp:revision>
  <dcterms:created xsi:type="dcterms:W3CDTF">2021-03-03T14:10:49Z</dcterms:created>
  <dcterms:modified xsi:type="dcterms:W3CDTF">2021-04-21T19:39:24Z</dcterms:modified>
</cp:coreProperties>
</file>